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5" r:id="rId11"/>
    <p:sldId id="269" r:id="rId12"/>
    <p:sldId id="276" r:id="rId13"/>
    <p:sldId id="280" r:id="rId14"/>
    <p:sldId id="281" r:id="rId15"/>
    <p:sldId id="282" r:id="rId16"/>
    <p:sldId id="283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57"/>
            <p14:sldId id="258"/>
            <p14:sldId id="259"/>
          </p14:sldIdLst>
        </p14:section>
        <p14:section name="Thành viên trong nhóm" id="{9680DA43-E19B-439B-A818-E892106B347A}">
          <p14:sldIdLst>
            <p14:sldId id="260"/>
            <p14:sldId id="261"/>
          </p14:sldIdLst>
        </p14:section>
        <p14:section name="Nội dung bài học" id="{42C3E73C-1269-42A0-AF72-2A2332FDA8F9}">
          <p14:sldIdLst>
            <p14:sldId id="264"/>
            <p14:sldId id="265"/>
            <p14:sldId id="266"/>
            <p14:sldId id="275"/>
            <p14:sldId id="269"/>
            <p14:sldId id="276"/>
            <p14:sldId id="280"/>
            <p14:sldId id="281"/>
            <p14:sldId id="282"/>
            <p14:sldId id="283"/>
          </p14:sldIdLst>
        </p14:section>
        <p14:section name="Kết luận" id="{D034B957-3532-452D-BB22-4A8D4EC1CA0B}">
          <p14:sldIdLst>
            <p14:sldId id="272"/>
          </p14:sldIdLst>
        </p14:section>
        <p14:section name="the end" id="{BD8F0FD6-F08A-4A37-A568-132D4D81FD82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22222"/>
    <a:srgbClr val="343434"/>
    <a:srgbClr val="292A2C"/>
    <a:srgbClr val="222123"/>
    <a:srgbClr val="4FD0FF"/>
    <a:srgbClr val="313030"/>
    <a:srgbClr val="242A33"/>
    <a:srgbClr val="292B2F"/>
    <a:srgbClr val="26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8751-57E7-4342-A293-FB1C0871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4A758-783A-4581-93AB-FDCB168D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0192-3C4F-41EC-BFB4-638AC44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724C-E888-4718-92A2-429C4D0F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D322-C310-46E4-AE35-E4DDC7C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30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E3E7-4259-499E-82F2-46A906A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BAC53-AD74-4AAB-BAE1-C57E68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DB30-C064-4AA4-A2F8-8C5DBFBA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BED6-1CC0-4E9A-8BAB-B81E8E5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F60B6-8ABE-4E3D-B25B-938AFF7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637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C1DD8-67C8-4C5F-865E-175C3164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F8141-BF25-4E94-B11C-9B154048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C940-09FE-40D2-92D9-D8275A8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7323-115B-40CC-8409-D4CFEF5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4318-ACCC-4CF8-933C-5639524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90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CB9-F228-42E5-9BD4-1DA3036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21F7-E016-46BE-B2DA-1BC1784B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BFB4-7D59-4F93-B496-5002D316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D20B-9D8B-44CB-9C78-CAE805C3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0EE0-5BE4-4844-80A4-BD674E1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249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CFC3-9F11-499D-865E-58CB1E9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3F46-8753-46D2-8064-D68E0CD5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5479-E0B4-4C6C-8348-4F2E5085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9B87-D29C-4109-B4BB-A810F076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906E-B791-45F3-981C-4ACC58D1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88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31DE-0CE9-46C7-A03E-29D11192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3A13-5495-4FBE-8B46-316C89FF6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7AA2-3398-4CD3-A7F9-52FC5E87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7223B-7D21-40B6-A3E2-44A534E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9F69-753C-46DE-9158-7943BE0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9810-32E3-4E5A-BBB3-FB2B7D2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920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E96F-7831-4F29-8A23-082C5378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9C586-9194-4660-BC16-1F71CD5B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8E4AD-D261-46A1-9671-EC5FD76B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649EE-9BB4-41A2-A080-2CD615E45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34F8C-5ABE-4254-8BEF-892F9D732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B3FF5-BEC9-4616-908D-9F43B83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D6F42-0AD6-4C8A-9CEB-9D7EAE6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6406F-44A1-47AE-92AD-D04BC790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447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DFE4-2A33-493B-AD34-6EAEE490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A0F22-D37B-4D61-B7E1-B1399E70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6A9ED-5F95-406D-B81D-B780A2E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3F8C-40A6-48B3-A000-73076D5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020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AEACB-93B3-4A40-B1BC-8E24181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DA76-BF19-44B4-A916-FAFD079B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E78E-6CB4-4768-9863-62B0A8B2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802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34A1-9314-47E9-8732-8074877C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0065-A1F2-4CA4-B1B0-2FB21D62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EEC8-2D90-413D-BB3F-1DA32858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457B4-E536-420F-A74F-B4B8FD89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F579-F48C-473D-9ECF-E5B75035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2B4F-9591-483A-B6A0-CEB0A8A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0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AC83-CF2A-438B-80A4-019DAC0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1B36E-6C5D-4D59-977B-8AA9D78A1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267E6-AFE2-40A1-8438-F9C4D29A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2D6E-7F73-4C4D-B7BE-71D8BFB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1352-C446-4287-819E-B9F7350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ED762-7BB8-4691-946E-2DE92D58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0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B324C-33AE-4B68-9999-2BD93EFB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E7F45-9FE3-4757-A604-BDEDD4CC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DB14-05C4-4539-98C7-539B3DA4C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30/09/2021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FC6E-7B95-40B9-A36B-F670F95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E19C-DC06-4610-9710-3D3A599B3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67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microsoft.com/office/2007/relationships/hdphoto" Target="../media/hdphoto13.wdp"/><Relationship Id="rId26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3.jfi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5" Type="http://schemas.microsoft.com/office/2007/relationships/hdphoto" Target="../media/hdphoto14.wdp"/><Relationship Id="rId2" Type="http://schemas.openxmlformats.org/officeDocument/2006/relationships/video" Target="../media/media1.mp4"/><Relationship Id="rId16" Type="http://schemas.openxmlformats.org/officeDocument/2006/relationships/image" Target="../media/image32.png"/><Relationship Id="rId20" Type="http://schemas.openxmlformats.org/officeDocument/2006/relationships/image" Target="../media/image29.png"/><Relationship Id="rId29" Type="http://schemas.openxmlformats.org/officeDocument/2006/relationships/image" Target="../media/image39.png"/><Relationship Id="rId1" Type="http://schemas.microsoft.com/office/2007/relationships/media" Target="../media/media1.mp4"/><Relationship Id="rId6" Type="http://schemas.microsoft.com/office/2007/relationships/hdphoto" Target="../media/hdphoto5.wdp"/><Relationship Id="rId11" Type="http://schemas.openxmlformats.org/officeDocument/2006/relationships/image" Target="../media/image17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23" Type="http://schemas.openxmlformats.org/officeDocument/2006/relationships/image" Target="../media/image36.pn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slide" Target="slide5.xml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openxmlformats.org/officeDocument/2006/relationships/slide" Target="slide12.xml"/><Relationship Id="rId27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1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26" Type="http://schemas.openxmlformats.org/officeDocument/2006/relationships/image" Target="../media/image43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26" Type="http://schemas.openxmlformats.org/officeDocument/2006/relationships/image" Target="../media/image45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4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26" Type="http://schemas.openxmlformats.org/officeDocument/2006/relationships/image" Target="../media/image47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5.xml"/><Relationship Id="rId25" Type="http://schemas.openxmlformats.org/officeDocument/2006/relationships/image" Target="../media/image46.PNG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10" Type="http://schemas.openxmlformats.org/officeDocument/2006/relationships/image" Target="../media/image18.png"/><Relationship Id="rId19" Type="http://schemas.openxmlformats.org/officeDocument/2006/relationships/slide" Target="slide12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microsoft.com/office/2007/relationships/hdphoto" Target="../media/hdphoto1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slide" Target="slide18.xml"/><Relationship Id="rId2" Type="http://schemas.openxmlformats.org/officeDocument/2006/relationships/image" Target="../media/image11.png"/><Relationship Id="rId16" Type="http://schemas.microsoft.com/office/2007/relationships/hdphoto" Target="../media/hdphoto13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4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slide" Target="slide5.xml"/><Relationship Id="rId18" Type="http://schemas.microsoft.com/office/2007/relationships/hdphoto" Target="../media/hdphoto13.wdp"/><Relationship Id="rId26" Type="http://schemas.openxmlformats.org/officeDocument/2006/relationships/slide" Target="slide19.xml"/><Relationship Id="rId3" Type="http://schemas.openxmlformats.org/officeDocument/2006/relationships/image" Target="../media/image20.png"/><Relationship Id="rId21" Type="http://schemas.openxmlformats.org/officeDocument/2006/relationships/image" Target="../media/image51.png"/><Relationship Id="rId7" Type="http://schemas.openxmlformats.org/officeDocument/2006/relationships/image" Target="../media/image22.png"/><Relationship Id="rId12" Type="http://schemas.microsoft.com/office/2007/relationships/hdphoto" Target="../media/hdphoto11.wdp"/><Relationship Id="rId17" Type="http://schemas.openxmlformats.org/officeDocument/2006/relationships/image" Target="../media/image26.png"/><Relationship Id="rId25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slide" Target="slide7.xml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4.png"/><Relationship Id="rId24" Type="http://schemas.openxmlformats.org/officeDocument/2006/relationships/image" Target="../media/image12.png"/><Relationship Id="rId5" Type="http://schemas.openxmlformats.org/officeDocument/2006/relationships/image" Target="../media/image21.png"/><Relationship Id="rId15" Type="http://schemas.microsoft.com/office/2007/relationships/hdphoto" Target="../media/hdphoto12.wdp"/><Relationship Id="rId23" Type="http://schemas.openxmlformats.org/officeDocument/2006/relationships/image" Target="../media/image52.png"/><Relationship Id="rId10" Type="http://schemas.microsoft.com/office/2007/relationships/hdphoto" Target="../media/hdphoto10.wdp"/><Relationship Id="rId19" Type="http://schemas.openxmlformats.org/officeDocument/2006/relationships/image" Target="../media/image49.png"/><Relationship Id="rId4" Type="http://schemas.microsoft.com/office/2007/relationships/hdphoto" Target="../media/hdphoto7.wdp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33.jf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openxmlformats.org/officeDocument/2006/relationships/slide" Target="slide7.xml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microsoft.com/office/2007/relationships/hdphoto" Target="../media/hdphoto12.wdp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slide" Target="slide5.xml"/><Relationship Id="rId28" Type="http://schemas.microsoft.com/office/2007/relationships/hdphoto" Target="../media/hdphoto13.wdp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microsoft.com/office/2007/relationships/hdphoto" Target="../media/hdphoto12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png"/><Relationship Id="rId18" Type="http://schemas.microsoft.com/office/2007/relationships/hdphoto" Target="../media/hdphoto13.wdp"/><Relationship Id="rId3" Type="http://schemas.openxmlformats.org/officeDocument/2006/relationships/image" Target="../media/image12.png"/><Relationship Id="rId21" Type="http://schemas.openxmlformats.org/officeDocument/2006/relationships/image" Target="../media/image33.jfif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slide" Target="slide17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23" Type="http://schemas.microsoft.com/office/2007/relationships/hdphoto" Target="../media/hdphoto14.wdp"/><Relationship Id="rId10" Type="http://schemas.openxmlformats.org/officeDocument/2006/relationships/image" Target="../media/image18.png"/><Relationship Id="rId19" Type="http://schemas.openxmlformats.org/officeDocument/2006/relationships/slide" Target="slide5.xml"/><Relationship Id="rId4" Type="http://schemas.microsoft.com/office/2007/relationships/hdphoto" Target="../media/hdphoto5.wdp"/><Relationship Id="rId9" Type="http://schemas.openxmlformats.org/officeDocument/2006/relationships/image" Target="../media/image17.png"/><Relationship Id="rId14" Type="http://schemas.openxmlformats.org/officeDocument/2006/relationships/image" Target="../media/image31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A5F1D-BEC8-4765-866B-BCEBB85F4D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B1B74-9BF6-4517-9CA7-C80FF078EC49}"/>
              </a:ext>
            </a:extLst>
          </p:cNvPr>
          <p:cNvGrpSpPr/>
          <p:nvPr/>
        </p:nvGrpSpPr>
        <p:grpSpPr>
          <a:xfrm>
            <a:off x="1694326" y="544607"/>
            <a:ext cx="8776447" cy="5307105"/>
            <a:chOff x="1694327" y="546847"/>
            <a:chExt cx="8776447" cy="53071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8E0AAA-259E-4540-900D-CD9F2AFC50A2}"/>
                </a:ext>
              </a:extLst>
            </p:cNvPr>
            <p:cNvSpPr/>
            <p:nvPr/>
          </p:nvSpPr>
          <p:spPr>
            <a:xfrm>
              <a:off x="1694327" y="546847"/>
              <a:ext cx="8776447" cy="5307105"/>
            </a:xfrm>
            <a:prstGeom prst="roundRect">
              <a:avLst>
                <a:gd name="adj" fmla="val 2478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07B095-47BF-439C-AC03-A4D0399C08B8}"/>
                </a:ext>
              </a:extLst>
            </p:cNvPr>
            <p:cNvSpPr/>
            <p:nvPr/>
          </p:nvSpPr>
          <p:spPr>
            <a:xfrm>
              <a:off x="1864659" y="750792"/>
              <a:ext cx="8453717" cy="4941800"/>
            </a:xfrm>
            <a:prstGeom prst="roundRect">
              <a:avLst>
                <a:gd name="adj" fmla="val 26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178D-C4E9-4DC5-AE7D-099213F3CF11}"/>
              </a:ext>
            </a:extLst>
          </p:cNvPr>
          <p:cNvSpPr/>
          <p:nvPr/>
        </p:nvSpPr>
        <p:spPr>
          <a:xfrm>
            <a:off x="1600197" y="6109449"/>
            <a:ext cx="9130556" cy="74855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76D0A-F4C8-45AC-8245-A940305E85FF}"/>
              </a:ext>
            </a:extLst>
          </p:cNvPr>
          <p:cNvGrpSpPr/>
          <p:nvPr/>
        </p:nvGrpSpPr>
        <p:grpSpPr>
          <a:xfrm>
            <a:off x="1600197" y="5849473"/>
            <a:ext cx="8964706" cy="259975"/>
            <a:chOff x="1600197" y="5849473"/>
            <a:chExt cx="8964706" cy="259975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191E824-69CF-4D06-AC76-2315FC8B5FB0}"/>
                </a:ext>
              </a:extLst>
            </p:cNvPr>
            <p:cNvSpPr/>
            <p:nvPr/>
          </p:nvSpPr>
          <p:spPr>
            <a:xfrm rot="10800000">
              <a:off x="1600197" y="5849473"/>
              <a:ext cx="8964706" cy="259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27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4D0C435-2111-4D50-9A11-09529EB09BC8}"/>
                </a:ext>
              </a:extLst>
            </p:cNvPr>
            <p:cNvSpPr/>
            <p:nvPr/>
          </p:nvSpPr>
          <p:spPr>
            <a:xfrm rot="10800000">
              <a:off x="4787151" y="5853952"/>
              <a:ext cx="2590801" cy="986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D65D9-19EB-4DDA-B6B3-14D8C08EF7E5}"/>
              </a:ext>
            </a:extLst>
          </p:cNvPr>
          <p:cNvGrpSpPr/>
          <p:nvPr/>
        </p:nvGrpSpPr>
        <p:grpSpPr>
          <a:xfrm>
            <a:off x="4640352" y="905433"/>
            <a:ext cx="2884394" cy="4587759"/>
            <a:chOff x="4640352" y="905433"/>
            <a:chExt cx="2884394" cy="4587759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16619B-B0CC-4FB6-AFD3-523B35E8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6" t="16967" r="15833" b="16367"/>
            <a:stretch/>
          </p:blipFill>
          <p:spPr>
            <a:xfrm>
              <a:off x="5253316" y="905433"/>
              <a:ext cx="16764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B1943E-2FF2-45AF-9A34-1098DD0DA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5" r="18617"/>
            <a:stretch/>
          </p:blipFill>
          <p:spPr>
            <a:xfrm>
              <a:off x="5410271" y="4327845"/>
              <a:ext cx="1362489" cy="1165347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AB229869-10A2-4361-A14B-AE3C54F31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9"/>
            <a:stretch/>
          </p:blipFill>
          <p:spPr>
            <a:xfrm>
              <a:off x="4640352" y="2472685"/>
              <a:ext cx="2884394" cy="67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22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219200" y="2278129"/>
              <a:ext cx="2917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Bất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đồng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bộ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CC10A4A-09CF-4419-8DC2-B86CAF2CBE9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7792DB2-8555-4AB8-A304-D5200296D81C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Đồng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bộ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là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gì</a:t>
            </a:r>
            <a:r>
              <a:rPr lang="en-US" sz="2000" b="1" dirty="0">
                <a:solidFill>
                  <a:srgbClr val="F7F7F7"/>
                </a:solidFill>
              </a:rPr>
              <a:t>?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77931-17DD-4E20-A401-D94CDA58DA3E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Bất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đồng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bộ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là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gì</a:t>
            </a:r>
            <a:r>
              <a:rPr lang="en-US" sz="2000" b="1" dirty="0">
                <a:solidFill>
                  <a:srgbClr val="F7F7F7"/>
                </a:solidFill>
              </a:rPr>
              <a:t>?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3B0FF99-B747-4274-8402-6265611E501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5" y="1051354"/>
            <a:ext cx="1866354" cy="1048860"/>
          </a:xfrm>
          <a:prstGeom prst="rect">
            <a:avLst/>
          </a:prstGeom>
        </p:spPr>
      </p:pic>
      <p:pic>
        <p:nvPicPr>
          <p:cNvPr id="23" name="Duck Race - Duck Games and 2 more pages - Personal - Microsoft_ Edge 2021-09-29 21-43-5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7F3692A-D946-4127-8AB3-02BB5BF84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211142" y="3705969"/>
            <a:ext cx="3803233" cy="2156849"/>
          </a:xfrm>
          <a:prstGeom prst="rect">
            <a:avLst/>
          </a:prstGeom>
        </p:spPr>
      </p:pic>
      <p:pic>
        <p:nvPicPr>
          <p:cNvPr id="25" name="Hình ảnh 24" descr="Ảnh có chứa văn bản, đồ họa véc-tơ, danh thiếp&#10;&#10;Mô tả được tạo tự động">
            <a:extLst>
              <a:ext uri="{FF2B5EF4-FFF2-40B4-BE49-F238E27FC236}">
                <a16:creationId xmlns:a16="http://schemas.microsoft.com/office/drawing/2014/main" id="{515F06C6-AF61-43AD-B553-E5071858B0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00" y="676774"/>
            <a:ext cx="2591890" cy="259189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C54D88A0-6BF2-4AAF-AD68-0385FE992250}"/>
              </a:ext>
            </a:extLst>
          </p:cNvPr>
          <p:cNvSpPr txBox="1"/>
          <p:nvPr/>
        </p:nvSpPr>
        <p:spPr>
          <a:xfrm>
            <a:off x="4808545" y="1402672"/>
            <a:ext cx="3690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hiểu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đơn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ngôn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ngữ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lập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trình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giống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như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cuộc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tiếp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sức</a:t>
            </a:r>
            <a:r>
              <a:rPr lang="en-US" sz="1400" dirty="0">
                <a:solidFill>
                  <a:schemeClr val="bg1"/>
                </a:solidFill>
              </a:rPr>
              <a:t>. Khi </a:t>
            </a:r>
            <a:r>
              <a:rPr lang="en-US" sz="1400" dirty="0" err="1">
                <a:solidFill>
                  <a:schemeClr val="bg1"/>
                </a:solidFill>
              </a:rPr>
              <a:t>dòng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này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thì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dòng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tiếp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theo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mới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A63CFB7-94BE-4DF5-90E4-0031FE2D22C6}"/>
              </a:ext>
            </a:extLst>
          </p:cNvPr>
          <p:cNvSpPr txBox="1"/>
          <p:nvPr/>
        </p:nvSpPr>
        <p:spPr>
          <a:xfrm>
            <a:off x="4847361" y="4287915"/>
            <a:ext cx="2896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Còn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giống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cuộc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đua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cự</a:t>
            </a:r>
            <a:r>
              <a:rPr lang="en-US" sz="1400" dirty="0">
                <a:solidFill>
                  <a:schemeClr val="bg1"/>
                </a:solidFill>
              </a:rPr>
              <a:t> li. </a:t>
            </a:r>
            <a:r>
              <a:rPr lang="en-US" sz="1400" dirty="0" err="1">
                <a:solidFill>
                  <a:schemeClr val="bg1"/>
                </a:solidFill>
              </a:rPr>
              <a:t>Tất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các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lúc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cần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chờ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trước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C314FE5-202E-41EF-AAC5-19F0BE0629D4}"/>
              </a:ext>
            </a:extLst>
          </p:cNvPr>
          <p:cNvSpPr txBox="1"/>
          <p:nvPr/>
        </p:nvSpPr>
        <p:spPr>
          <a:xfrm>
            <a:off x="1885616" y="3361264"/>
            <a:ext cx="18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VÍ DỤ THỰC TẾ</a:t>
            </a:r>
          </a:p>
        </p:txBody>
      </p:sp>
    </p:spTree>
    <p:extLst>
      <p:ext uri="{BB962C8B-B14F-4D97-AF65-F5344CB8AC3E}">
        <p14:creationId xmlns:p14="http://schemas.microsoft.com/office/powerpoint/2010/main" val="19121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31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Bất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đồng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bộ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924819" y="3315421"/>
            <a:ext cx="1657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ĐỊNH NGHĨA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Khái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niệm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808544" y="361062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Ưu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và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nhược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điểm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54277FB-780A-49A5-AC2B-F77F46FE75E4}"/>
              </a:ext>
            </a:extLst>
          </p:cNvPr>
          <p:cNvSpPr txBox="1"/>
          <p:nvPr/>
        </p:nvSpPr>
        <p:spPr>
          <a:xfrm>
            <a:off x="4900582" y="1407726"/>
            <a:ext cx="673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Đây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lúc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chờ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BF37097-4E2D-4E8E-B1BD-CCB8CF36D0BB}"/>
              </a:ext>
            </a:extLst>
          </p:cNvPr>
          <p:cNvSpPr txBox="1"/>
          <p:nvPr/>
        </p:nvSpPr>
        <p:spPr>
          <a:xfrm>
            <a:off x="4839363" y="4237811"/>
            <a:ext cx="689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Ưu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Giúp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chúng</a:t>
            </a:r>
            <a:r>
              <a:rPr lang="en-US" sz="1400" dirty="0">
                <a:solidFill>
                  <a:schemeClr val="bg1"/>
                </a:solidFill>
              </a:rPr>
              <a:t> ta </a:t>
            </a:r>
            <a:r>
              <a:rPr lang="en-US" sz="1400" dirty="0" err="1">
                <a:solidFill>
                  <a:schemeClr val="bg1"/>
                </a:solidFill>
              </a:rPr>
              <a:t>tối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hóa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của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Cũng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giúp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chúng</a:t>
            </a:r>
            <a:r>
              <a:rPr lang="en-US" sz="1400" dirty="0">
                <a:solidFill>
                  <a:schemeClr val="bg1"/>
                </a:solidFill>
              </a:rPr>
              <a:t> ta </a:t>
            </a:r>
            <a:r>
              <a:rPr lang="en-US" sz="1400" dirty="0" err="1">
                <a:solidFill>
                  <a:schemeClr val="bg1"/>
                </a:solidFill>
              </a:rPr>
              <a:t>thực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các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tốn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làm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ảnh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hưởng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đến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luồng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chính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của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chương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trình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D16E769-2921-450F-BBAD-138DBE24ACC6}"/>
              </a:ext>
            </a:extLst>
          </p:cNvPr>
          <p:cNvSpPr txBox="1"/>
          <p:nvPr/>
        </p:nvSpPr>
        <p:spPr>
          <a:xfrm>
            <a:off x="4834900" y="4896795"/>
            <a:ext cx="6804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Nhược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</a:rPr>
              <a:t>Thứ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hoạt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động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kết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cũng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theo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nên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đôi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gây</a:t>
            </a:r>
            <a:r>
              <a:rPr lang="en-US" sz="1400" dirty="0">
                <a:solidFill>
                  <a:schemeClr val="bg1"/>
                </a:solidFill>
              </a:rPr>
              <a:t> ra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khắn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kiểm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soát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debug.</a:t>
            </a: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026705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2877651"/>
            <a:ext cx="7422289" cy="3259903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Cách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xử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lí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945531" y="3214185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 1. Callback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Định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nghĩa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765288" y="3128811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Cách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dùng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5A7B480-C962-49BA-AF5A-271554157CF4}"/>
              </a:ext>
            </a:extLst>
          </p:cNvPr>
          <p:cNvSpPr txBox="1"/>
          <p:nvPr/>
        </p:nvSpPr>
        <p:spPr>
          <a:xfrm>
            <a:off x="4896011" y="1376039"/>
            <a:ext cx="6667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Hiểu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đơn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truyền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B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dưới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dạng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số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đến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thích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hợp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thì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B </a:t>
            </a:r>
            <a:r>
              <a:rPr lang="en-US" sz="1400" dirty="0" err="1">
                <a:solidFill>
                  <a:schemeClr val="bg1"/>
                </a:solidFill>
              </a:rPr>
              <a:t>để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dụng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F9DCE5A6-339D-4D5D-9D1D-C203E08EE9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11" y="3642811"/>
            <a:ext cx="6895878" cy="22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1806903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2568851"/>
            <a:ext cx="7422289" cy="3568703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Cách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xử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lí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945531" y="3214185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 1. Callback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Callback hell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763282" y="273066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Ví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dụ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023E1D-2D5F-4CC3-B472-06C24F9DD431}"/>
              </a:ext>
            </a:extLst>
          </p:cNvPr>
          <p:cNvSpPr txBox="1"/>
          <p:nvPr/>
        </p:nvSpPr>
        <p:spPr>
          <a:xfrm>
            <a:off x="4896011" y="1367161"/>
            <a:ext cx="689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Khi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, ta </a:t>
            </a:r>
            <a:r>
              <a:rPr lang="en-US" sz="1400" dirty="0" err="1">
                <a:solidFill>
                  <a:schemeClr val="bg1"/>
                </a:solidFill>
              </a:rPr>
              <a:t>cần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phải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từng</a:t>
            </a:r>
            <a:r>
              <a:rPr lang="en-US" sz="1400" dirty="0">
                <a:solidFill>
                  <a:schemeClr val="bg1"/>
                </a:solidFill>
              </a:rPr>
              <a:t> callback </a:t>
            </a:r>
            <a:r>
              <a:rPr lang="en-US" sz="1400" dirty="0" err="1">
                <a:solidFill>
                  <a:schemeClr val="bg1"/>
                </a:solidFill>
              </a:rPr>
              <a:t>ấy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nhau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khiến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cho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vô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đọc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debug,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Callback hell</a:t>
            </a:r>
          </a:p>
        </p:txBody>
      </p:sp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E09470BA-F764-4DFA-B37C-A274C1E1BD7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82" y="3194445"/>
            <a:ext cx="3164645" cy="2778713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5764B239-3733-4B5B-B484-44C692F043AF}"/>
              </a:ext>
            </a:extLst>
          </p:cNvPr>
          <p:cNvSpPr txBox="1"/>
          <p:nvPr/>
        </p:nvSpPr>
        <p:spPr>
          <a:xfrm>
            <a:off x="8182272" y="3375960"/>
            <a:ext cx="328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Dễ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dàng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nhận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thấy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rất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dài</a:t>
            </a:r>
            <a:r>
              <a:rPr lang="en-US" sz="1400" dirty="0">
                <a:solidFill>
                  <a:schemeClr val="bg1"/>
                </a:solidFill>
              </a:rPr>
              <a:t> ,</a:t>
            </a:r>
            <a:r>
              <a:rPr lang="en-US" sz="1400" dirty="0" err="1">
                <a:solidFill>
                  <a:schemeClr val="bg1"/>
                </a:solidFill>
              </a:rPr>
              <a:t>rối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đọc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78366CF5-C15E-4E2A-B91C-8BE4D12DFDE9}"/>
              </a:ext>
            </a:extLst>
          </p:cNvPr>
          <p:cNvSpPr txBox="1"/>
          <p:nvPr/>
        </p:nvSpPr>
        <p:spPr>
          <a:xfrm>
            <a:off x="8182272" y="4237811"/>
            <a:ext cx="320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Khi </a:t>
            </a:r>
            <a:r>
              <a:rPr lang="en-US" sz="1400" dirty="0" err="1">
                <a:solidFill>
                  <a:schemeClr val="bg1"/>
                </a:solidFill>
              </a:rPr>
              <a:t>này</a:t>
            </a:r>
            <a:r>
              <a:rPr lang="en-US" sz="1400" dirty="0">
                <a:solidFill>
                  <a:schemeClr val="bg1"/>
                </a:solidFill>
              </a:rPr>
              <a:t> ta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tìm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hiểu</a:t>
            </a:r>
            <a:r>
              <a:rPr lang="en-US" sz="1400" dirty="0">
                <a:solidFill>
                  <a:schemeClr val="bg1"/>
                </a:solidFill>
              </a:rPr>
              <a:t> sang </a:t>
            </a:r>
            <a:r>
              <a:rPr lang="en-US" sz="1400" dirty="0" err="1">
                <a:solidFill>
                  <a:schemeClr val="bg1"/>
                </a:solidFill>
              </a:rPr>
              <a:t>khái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niệm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thứ</a:t>
            </a:r>
            <a:r>
              <a:rPr lang="en-US" sz="1400" dirty="0">
                <a:solidFill>
                  <a:schemeClr val="bg1"/>
                </a:solidFill>
              </a:rPr>
              <a:t> 2 </a:t>
            </a:r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Promise</a:t>
            </a:r>
          </a:p>
        </p:txBody>
      </p:sp>
    </p:spTree>
    <p:extLst>
      <p:ext uri="{BB962C8B-B14F-4D97-AF65-F5344CB8AC3E}">
        <p14:creationId xmlns:p14="http://schemas.microsoft.com/office/powerpoint/2010/main" val="17973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2832" y="595464"/>
            <a:ext cx="7416046" cy="2833536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584105"/>
            <a:ext cx="7422289" cy="2553449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Cách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xử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lí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945531" y="3214185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 2. Promise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1150198" y="4134921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Định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nghĩa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741702" y="69530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Cách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dùng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9CBC891-B1FD-4DC7-A392-6C0E24E717CC}"/>
              </a:ext>
            </a:extLst>
          </p:cNvPr>
          <p:cNvSpPr txBox="1"/>
          <p:nvPr/>
        </p:nvSpPr>
        <p:spPr>
          <a:xfrm>
            <a:off x="1204666" y="4792031"/>
            <a:ext cx="3050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hứa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trị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chưa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tồn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tại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trị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tương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8" name="Hình ảnh 17" descr="Ảnh có chứa văn bản&#10;&#10;Mô tả được tạo tự động">
            <a:extLst>
              <a:ext uri="{FF2B5EF4-FFF2-40B4-BE49-F238E27FC236}">
                <a16:creationId xmlns:a16="http://schemas.microsoft.com/office/drawing/2014/main" id="{14BE4761-5F69-41FD-BD3F-18004C3570D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19" y="1232138"/>
            <a:ext cx="3072298" cy="1994428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BA906692-9C50-436B-8585-DC7F75620E7E}"/>
              </a:ext>
            </a:extLst>
          </p:cNvPr>
          <p:cNvSpPr txBox="1"/>
          <p:nvPr/>
        </p:nvSpPr>
        <p:spPr>
          <a:xfrm>
            <a:off x="8232309" y="847481"/>
            <a:ext cx="38265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Resolve: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callback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động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Reject: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callback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động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bại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Then():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thực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resolve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</a:rPr>
              <a:t>Catch():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kì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lỗi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nào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reject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Finally():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thực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hay </a:t>
            </a:r>
            <a:r>
              <a:rPr lang="en-US" sz="1400" dirty="0" err="1">
                <a:solidFill>
                  <a:schemeClr val="bg1"/>
                </a:solidFill>
              </a:rPr>
              <a:t>thất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bại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thì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cũng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 finally. </a:t>
            </a:r>
            <a:r>
              <a:rPr lang="en-US" sz="1400" dirty="0" err="1">
                <a:solidFill>
                  <a:schemeClr val="bg1"/>
                </a:solidFill>
              </a:rPr>
              <a:t>Nó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chạy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xong</a:t>
            </a:r>
            <a:r>
              <a:rPr lang="en-US" sz="1400" dirty="0">
                <a:solidFill>
                  <a:schemeClr val="bg1"/>
                </a:solidFill>
              </a:rPr>
              <a:t> then/catch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7">
            <a:extLst>
              <a:ext uri="{FF2B5EF4-FFF2-40B4-BE49-F238E27FC236}">
                <a16:creationId xmlns:a16="http://schemas.microsoft.com/office/drawing/2014/main" id="{8EA9521B-7A55-445D-BCFE-B08A0CD74A28}"/>
              </a:ext>
            </a:extLst>
          </p:cNvPr>
          <p:cNvSpPr txBox="1"/>
          <p:nvPr/>
        </p:nvSpPr>
        <p:spPr>
          <a:xfrm>
            <a:off x="4740677" y="3734811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Ví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dụ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3" name="Hình ảnh 22" descr="Ảnh có chứa văn bản, màn hình, ảnh chụp màn hình&#10;&#10;Mô tả được tạo tự động">
            <a:extLst>
              <a:ext uri="{FF2B5EF4-FFF2-40B4-BE49-F238E27FC236}">
                <a16:creationId xmlns:a16="http://schemas.microsoft.com/office/drawing/2014/main" id="{01F7F033-5E3B-4A6B-A1CE-B560D2D408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69" y="3801583"/>
            <a:ext cx="4605759" cy="22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Cách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xử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lí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945531" y="3214185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 2. Promise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1. </a:t>
            </a:r>
            <a:r>
              <a:rPr lang="en-US" sz="2000" b="1" dirty="0" err="1">
                <a:solidFill>
                  <a:srgbClr val="F7F7F7"/>
                </a:solidFill>
              </a:rPr>
              <a:t>Nối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nhiều</a:t>
            </a:r>
            <a:r>
              <a:rPr lang="en-US" sz="2000" b="1" dirty="0">
                <a:solidFill>
                  <a:srgbClr val="F7F7F7"/>
                </a:solidFill>
              </a:rPr>
              <a:t> promise 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808544" y="3610626"/>
            <a:ext cx="709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2. Promise return </a:t>
            </a:r>
            <a:r>
              <a:rPr lang="en-US" sz="2000" b="1" dirty="0" err="1">
                <a:solidFill>
                  <a:srgbClr val="F7F7F7"/>
                </a:solidFill>
              </a:rPr>
              <a:t>và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không</a:t>
            </a:r>
            <a:r>
              <a:rPr lang="en-US" sz="2000" b="1" dirty="0">
                <a:solidFill>
                  <a:srgbClr val="F7F7F7"/>
                </a:solidFill>
              </a:rPr>
              <a:t> return </a:t>
            </a:r>
            <a:r>
              <a:rPr lang="en-US" sz="2000" b="1" dirty="0" err="1">
                <a:solidFill>
                  <a:srgbClr val="F7F7F7"/>
                </a:solidFill>
              </a:rPr>
              <a:t>trong</a:t>
            </a:r>
            <a:r>
              <a:rPr lang="en-US" sz="2000" b="1" dirty="0">
                <a:solidFill>
                  <a:srgbClr val="F7F7F7"/>
                </a:solidFill>
              </a:rPr>
              <a:t> then()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BECFD5B-7F5D-4B1B-A971-5CB039EBF4C4}"/>
              </a:ext>
            </a:extLst>
          </p:cNvPr>
          <p:cNvSpPr txBox="1"/>
          <p:nvPr/>
        </p:nvSpPr>
        <p:spPr>
          <a:xfrm>
            <a:off x="1509204" y="3950815"/>
            <a:ext cx="229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Các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trường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hợp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đặc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biệt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" name="Hình ảnh 17" descr="Ảnh có chứa văn bản&#10;&#10;Mô tả được tạo tự động">
            <a:extLst>
              <a:ext uri="{FF2B5EF4-FFF2-40B4-BE49-F238E27FC236}">
                <a16:creationId xmlns:a16="http://schemas.microsoft.com/office/drawing/2014/main" id="{C40BE38B-A8FE-4838-80E8-1CBE48DC92C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92" y="1132053"/>
            <a:ext cx="5890770" cy="2034716"/>
          </a:xfrm>
          <a:prstGeom prst="rect">
            <a:avLst/>
          </a:prstGeom>
        </p:spPr>
      </p:pic>
      <p:pic>
        <p:nvPicPr>
          <p:cNvPr id="21" name="Hình ảnh 20" descr="Ảnh có chứa văn bản&#10;&#10;Mô tả được tạo tự động">
            <a:extLst>
              <a:ext uri="{FF2B5EF4-FFF2-40B4-BE49-F238E27FC236}">
                <a16:creationId xmlns:a16="http://schemas.microsoft.com/office/drawing/2014/main" id="{5458C9C8-A3B1-421D-81DA-4BDEB12471C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46" y="4217648"/>
            <a:ext cx="676154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hlinkClick r:id="rId19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DD6342-776A-483F-BCA6-ADA4D3E867B6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99D745A-FCB2-4D58-8381-ECB2BD70E907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D66F7C-A828-4062-90EF-CA1BD8A7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10A2FA-02C9-4E1C-B4DC-678F599FE41F}"/>
                </a:ext>
              </a:extLst>
            </p:cNvPr>
            <p:cNvSpPr txBox="1"/>
            <p:nvPr/>
          </p:nvSpPr>
          <p:spPr>
            <a:xfrm>
              <a:off x="1509204" y="2291919"/>
              <a:ext cx="2441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7F7F7"/>
                  </a:solidFill>
                </a:rPr>
                <a:t>Cách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xử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r>
                <a:rPr lang="en-US" sz="2400" b="1" dirty="0" err="1">
                  <a:solidFill>
                    <a:srgbClr val="F7F7F7"/>
                  </a:solidFill>
                </a:rPr>
                <a:t>lí</a:t>
              </a:r>
              <a:r>
                <a:rPr lang="en-US" sz="2400" b="1" dirty="0">
                  <a:solidFill>
                    <a:srgbClr val="F7F7F7"/>
                  </a:solidFill>
                </a:rPr>
                <a:t> 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08D1FEB8-EA99-49B7-9C58-94F4AE002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F7F440B-2AE7-4B67-845B-C40E39BF2473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1777643" y="3210122"/>
            <a:ext cx="200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 3. Async/Await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7F7F7"/>
                </a:solidFill>
              </a:rPr>
              <a:t>Cách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dùng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808544" y="3610626"/>
            <a:ext cx="698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Khi </a:t>
            </a:r>
            <a:r>
              <a:rPr lang="en-US" sz="2000" b="1" dirty="0" err="1">
                <a:solidFill>
                  <a:srgbClr val="F7F7F7"/>
                </a:solidFill>
              </a:rPr>
              <a:t>có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lỗi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thì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tương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tự</a:t>
            </a:r>
            <a:r>
              <a:rPr lang="en-US" sz="2000" b="1" dirty="0">
                <a:solidFill>
                  <a:srgbClr val="F7F7F7"/>
                </a:solidFill>
              </a:rPr>
              <a:t> </a:t>
            </a:r>
            <a:r>
              <a:rPr lang="en-US" sz="2000" b="1" dirty="0" err="1">
                <a:solidFill>
                  <a:srgbClr val="F7F7F7"/>
                </a:solidFill>
              </a:rPr>
              <a:t>như</a:t>
            </a:r>
            <a:r>
              <a:rPr lang="en-US" sz="2000" b="1" dirty="0">
                <a:solidFill>
                  <a:srgbClr val="F7F7F7"/>
                </a:solidFill>
              </a:rPr>
              <a:t> Promise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186E4917-2F16-4818-84E2-D271BADB24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0" y="977046"/>
            <a:ext cx="2105585" cy="118330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C3C90ED-FF54-4423-B998-92D399D1C5B7}"/>
              </a:ext>
            </a:extLst>
          </p:cNvPr>
          <p:cNvSpPr txBox="1"/>
          <p:nvPr/>
        </p:nvSpPr>
        <p:spPr>
          <a:xfrm>
            <a:off x="1360405" y="4010736"/>
            <a:ext cx="2906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xây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dựng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dựa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trên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tương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thích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với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cả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dựa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trên</a:t>
            </a:r>
            <a:r>
              <a:rPr lang="en-US" sz="1400" dirty="0">
                <a:solidFill>
                  <a:schemeClr val="bg1"/>
                </a:solidFill>
              </a:rPr>
              <a:t> API.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đợi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411923C9-FBD3-4A35-A5C0-7FE1590253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58" y="1208077"/>
            <a:ext cx="6622666" cy="739204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C7B647A-10FC-489A-B2AA-8B3FB0949EF2}"/>
              </a:ext>
            </a:extLst>
          </p:cNvPr>
          <p:cNvSpPr txBox="1"/>
          <p:nvPr/>
        </p:nvSpPr>
        <p:spPr>
          <a:xfrm>
            <a:off x="5056569" y="2192607"/>
            <a:ext cx="6627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Async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báo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luôn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trị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Giống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như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một</a:t>
            </a:r>
            <a:r>
              <a:rPr lang="en-US" sz="1400" dirty="0">
                <a:solidFill>
                  <a:schemeClr val="bg1"/>
                </a:solidFill>
              </a:rPr>
              <a:t> 1 </a:t>
            </a:r>
            <a:r>
              <a:rPr lang="en-US" sz="1400" dirty="0" err="1">
                <a:solidFill>
                  <a:schemeClr val="bg1"/>
                </a:solidFill>
              </a:rPr>
              <a:t>lời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hứa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lại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nếu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lại</a:t>
            </a:r>
            <a:r>
              <a:rPr lang="en-US" sz="1400" dirty="0">
                <a:solidFill>
                  <a:schemeClr val="bg1"/>
                </a:solidFill>
              </a:rPr>
              <a:t> ,JS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tự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động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kết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thúc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nó</a:t>
            </a:r>
            <a:r>
              <a:rPr lang="en-US" sz="1400" dirty="0">
                <a:solidFill>
                  <a:schemeClr val="bg1"/>
                </a:solidFill>
              </a:rPr>
              <a:t>. Await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chờ</a:t>
            </a:r>
            <a:r>
              <a:rPr lang="en-US" sz="1400" dirty="0">
                <a:solidFill>
                  <a:schemeClr val="bg1"/>
                </a:solidFill>
              </a:rPr>
              <a:t> 1 Promise, </a:t>
            </a:r>
            <a:r>
              <a:rPr lang="en-US" sz="1400" dirty="0" err="1">
                <a:solidFill>
                  <a:schemeClr val="bg1"/>
                </a:solidFill>
              </a:rPr>
              <a:t>chỉ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dung </a:t>
            </a:r>
            <a:r>
              <a:rPr lang="en-US" sz="1400" dirty="0" err="1">
                <a:solidFill>
                  <a:schemeClr val="bg1"/>
                </a:solidFill>
              </a:rPr>
              <a:t>trong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async.</a:t>
            </a:r>
          </a:p>
        </p:txBody>
      </p:sp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D8636D91-28B2-4566-9DCD-3E9210A64F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58" y="4029707"/>
            <a:ext cx="4473328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852707" y="632624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73" t="85981" r="95775" b="6931"/>
          <a:stretch/>
        </p:blipFill>
        <p:spPr>
          <a:xfrm>
            <a:off x="161478" y="5597738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265616" y="79897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582315" y="103918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B7F3FF-6209-4397-92BF-DDA540952CB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77854" r="95224" b="12930"/>
          <a:stretch/>
        </p:blipFill>
        <p:spPr>
          <a:xfrm>
            <a:off x="133122" y="4996147"/>
            <a:ext cx="613888" cy="6663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B173C9F-3606-4AE5-A8F1-E7E0503E151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5CAFB0E-34B4-434C-A9F5-5B029D6ACE73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F19987-BA9E-4F1D-B0FF-9399FEE5C8AF}"/>
                </a:ext>
              </a:extLst>
            </p:cNvPr>
            <p:cNvSpPr txBox="1"/>
            <p:nvPr/>
          </p:nvSpPr>
          <p:spPr>
            <a:xfrm>
              <a:off x="1520456" y="839972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7F7F7"/>
                  </a:solidFill>
                </a:rPr>
                <a:t>KẾT LUẬN</a:t>
              </a:r>
              <a:endParaRPr lang="vi-VN" sz="2800" b="1">
                <a:solidFill>
                  <a:srgbClr val="F7F7F7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097425-0032-44D5-8572-F8E242240628}"/>
              </a:ext>
            </a:extLst>
          </p:cNvPr>
          <p:cNvGrpSpPr/>
          <p:nvPr/>
        </p:nvGrpSpPr>
        <p:grpSpPr>
          <a:xfrm>
            <a:off x="4687836" y="595463"/>
            <a:ext cx="7422289" cy="5542091"/>
            <a:chOff x="4658937" y="595463"/>
            <a:chExt cx="7422289" cy="554209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6BFAEDD-4336-4BCE-B7B0-FEFCC8A890AD}"/>
                </a:ext>
              </a:extLst>
            </p:cNvPr>
            <p:cNvSpPr/>
            <p:nvPr/>
          </p:nvSpPr>
          <p:spPr>
            <a:xfrm>
              <a:off x="4658937" y="595463"/>
              <a:ext cx="7422289" cy="5542091"/>
            </a:xfrm>
            <a:prstGeom prst="roundRect">
              <a:avLst>
                <a:gd name="adj" fmla="val 1946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1F09BD-991D-49A8-8019-0E1B28192E4A}"/>
                </a:ext>
              </a:extLst>
            </p:cNvPr>
            <p:cNvSpPr txBox="1"/>
            <p:nvPr/>
          </p:nvSpPr>
          <p:spPr>
            <a:xfrm>
              <a:off x="7408655" y="849932"/>
              <a:ext cx="25305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7F7F7"/>
                  </a:solidFill>
                </a:rPr>
                <a:t>TỔNG KẾT</a:t>
              </a:r>
              <a:endParaRPr lang="vi-VN" sz="2800" b="1">
                <a:solidFill>
                  <a:srgbClr val="F7F7F7"/>
                </a:solidFill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999020C-66BF-4D62-8966-CFCD5E8EB82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156"/>
          <a:stretch/>
        </p:blipFill>
        <p:spPr>
          <a:xfrm>
            <a:off x="4933" y="6251444"/>
            <a:ext cx="12192000" cy="60655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3C8148-B808-40AE-B023-57A4EF49FDAA}"/>
              </a:ext>
            </a:extLst>
          </p:cNvPr>
          <p:cNvSpPr txBox="1"/>
          <p:nvPr/>
        </p:nvSpPr>
        <p:spPr>
          <a:xfrm>
            <a:off x="10895458" y="6362566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67B8A0F-1472-4DFD-A577-3F87E4450D02}"/>
              </a:ext>
            </a:extLst>
          </p:cNvPr>
          <p:cNvSpPr txBox="1"/>
          <p:nvPr/>
        </p:nvSpPr>
        <p:spPr>
          <a:xfrm>
            <a:off x="1225118" y="1589103"/>
            <a:ext cx="30510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Lập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trình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bất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đồng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bộ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các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câu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lệnh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hoạt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đông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cùng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lúc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đó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tối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ưu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được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thời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hiệu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suất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nhanh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hơn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Tuy nhiên,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Do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câu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theo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trên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theo quy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nên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đòi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hỏi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C7CD1AAC-FBE1-49CE-A242-0556C8558D60}"/>
              </a:ext>
            </a:extLst>
          </p:cNvPr>
          <p:cNvSpPr txBox="1"/>
          <p:nvPr/>
        </p:nvSpPr>
        <p:spPr>
          <a:xfrm>
            <a:off x="5127687" y="2977626"/>
            <a:ext cx="1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Promise</a:t>
            </a: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6DC6481-2245-4A9B-905F-6724A3BFB540}"/>
              </a:ext>
            </a:extLst>
          </p:cNvPr>
          <p:cNvSpPr txBox="1"/>
          <p:nvPr/>
        </p:nvSpPr>
        <p:spPr>
          <a:xfrm>
            <a:off x="5119468" y="1555787"/>
            <a:ext cx="1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Callback</a:t>
            </a: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3EBC0FFE-6EA2-4084-98DF-46CDA5E9D48C}"/>
              </a:ext>
            </a:extLst>
          </p:cNvPr>
          <p:cNvSpPr txBox="1"/>
          <p:nvPr/>
        </p:nvSpPr>
        <p:spPr>
          <a:xfrm>
            <a:off x="5127687" y="4372924"/>
            <a:ext cx="1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Async/Await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ED893F8D-9A06-4CBE-B7E7-2FEF442EAF98}"/>
              </a:ext>
            </a:extLst>
          </p:cNvPr>
          <p:cNvSpPr txBox="1"/>
          <p:nvPr/>
        </p:nvSpPr>
        <p:spPr>
          <a:xfrm>
            <a:off x="5228948" y="2028156"/>
            <a:ext cx="6471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Ưu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vấn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Tuy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nhiên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chỉ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nên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với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trường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hợp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ít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Nhược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: Khi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, ta </a:t>
            </a:r>
            <a:r>
              <a:rPr lang="en-US" sz="1400" dirty="0" err="1">
                <a:solidFill>
                  <a:schemeClr val="bg1"/>
                </a:solidFill>
              </a:rPr>
              <a:t>phải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nhiều</a:t>
            </a:r>
            <a:r>
              <a:rPr lang="en-US" sz="1400" dirty="0">
                <a:solidFill>
                  <a:schemeClr val="bg1"/>
                </a:solidFill>
              </a:rPr>
              <a:t> callback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nhau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khiến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cho</a:t>
            </a:r>
            <a:r>
              <a:rPr lang="en-US" sz="1400" dirty="0">
                <a:solidFill>
                  <a:schemeClr val="bg1"/>
                </a:solidFill>
              </a:rPr>
              <a:t> code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đọc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debug.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691DA125-DA6E-423C-BE69-8A0A0BFC3420}"/>
              </a:ext>
            </a:extLst>
          </p:cNvPr>
          <p:cNvSpPr txBox="1"/>
          <p:nvPr/>
        </p:nvSpPr>
        <p:spPr>
          <a:xfrm>
            <a:off x="5228948" y="3387493"/>
            <a:ext cx="6471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Ưu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Xử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vấn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bộ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Có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thể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nối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nhiều</a:t>
            </a:r>
            <a:r>
              <a:rPr lang="en-US" sz="1400" dirty="0">
                <a:solidFill>
                  <a:schemeClr val="bg1"/>
                </a:solidFill>
              </a:rPr>
              <a:t> Promise </a:t>
            </a:r>
            <a:r>
              <a:rPr lang="en-US" sz="1400" dirty="0" err="1">
                <a:solidFill>
                  <a:schemeClr val="bg1"/>
                </a:solidFill>
              </a:rPr>
              <a:t>với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nhau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từ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tránh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trường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howpk</a:t>
            </a:r>
            <a:r>
              <a:rPr lang="en-US" sz="1400" dirty="0">
                <a:solidFill>
                  <a:schemeClr val="bg1"/>
                </a:solidFill>
              </a:rPr>
              <a:t> Callback hell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Nhược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điểm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Hơi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chịu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vì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phải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truyền</a:t>
            </a:r>
            <a:r>
              <a:rPr lang="en-US" sz="1400" dirty="0">
                <a:solidFill>
                  <a:schemeClr val="bg1"/>
                </a:solidFill>
              </a:rPr>
              <a:t> callback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hàm</a:t>
            </a:r>
            <a:r>
              <a:rPr lang="en-US" sz="1400" dirty="0">
                <a:solidFill>
                  <a:schemeClr val="bg1"/>
                </a:solidFill>
              </a:rPr>
              <a:t> then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catch. Code </a:t>
            </a:r>
            <a:r>
              <a:rPr lang="en-US" sz="1400" dirty="0" err="1">
                <a:solidFill>
                  <a:schemeClr val="bg1"/>
                </a:solidFill>
              </a:rPr>
              <a:t>cũng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hơi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dư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thừa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khó</a:t>
            </a:r>
            <a:r>
              <a:rPr lang="en-US" sz="1400" dirty="0">
                <a:solidFill>
                  <a:schemeClr val="bg1"/>
                </a:solidFill>
              </a:rPr>
              <a:t> debug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107CF0E-381B-43BA-B138-6179B613EC70}"/>
              </a:ext>
            </a:extLst>
          </p:cNvPr>
          <p:cNvSpPr txBox="1"/>
          <p:nvPr/>
        </p:nvSpPr>
        <p:spPr>
          <a:xfrm>
            <a:off x="5308409" y="4930594"/>
            <a:ext cx="6206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Ra </a:t>
            </a:r>
            <a:r>
              <a:rPr lang="en-US" sz="1400" dirty="0" err="1">
                <a:solidFill>
                  <a:schemeClr val="bg1"/>
                </a:solidFill>
              </a:rPr>
              <a:t>đời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phiên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bản</a:t>
            </a:r>
            <a:r>
              <a:rPr lang="en-US" sz="1400" dirty="0">
                <a:solidFill>
                  <a:schemeClr val="bg1"/>
                </a:solidFill>
              </a:rPr>
              <a:t> ES7, </a:t>
            </a:r>
            <a:r>
              <a:rPr lang="en-US" sz="1400" dirty="0" err="1">
                <a:solidFill>
                  <a:schemeClr val="bg1"/>
                </a:solidFill>
              </a:rPr>
              <a:t>giải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quyết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các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vấn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đề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của</a:t>
            </a:r>
            <a:r>
              <a:rPr lang="en-US" sz="1400" dirty="0">
                <a:solidFill>
                  <a:schemeClr val="bg1"/>
                </a:solidFill>
              </a:rPr>
              <a:t> Promise. </a:t>
            </a:r>
            <a:r>
              <a:rPr lang="en-US" sz="1400" dirty="0" err="1">
                <a:solidFill>
                  <a:schemeClr val="bg1"/>
                </a:solidFill>
              </a:rPr>
              <a:t>Bản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của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nó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vẫn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là</a:t>
            </a:r>
            <a:r>
              <a:rPr lang="en-US" sz="1400" dirty="0">
                <a:solidFill>
                  <a:schemeClr val="bg1"/>
                </a:solidFill>
              </a:rPr>
              <a:t> Promise. </a:t>
            </a:r>
            <a:r>
              <a:rPr lang="en-US" sz="1400" dirty="0" err="1">
                <a:solidFill>
                  <a:schemeClr val="bg1"/>
                </a:solidFill>
              </a:rPr>
              <a:t>Ngắn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gọn,sạch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sẽ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dễ</a:t>
            </a:r>
            <a:r>
              <a:rPr lang="en-US" sz="1400" dirty="0">
                <a:solidFill>
                  <a:schemeClr val="bg1"/>
                </a:solidFill>
              </a:rPr>
              <a:t> debug </a:t>
            </a:r>
            <a:r>
              <a:rPr lang="en-US" sz="1400" dirty="0" err="1">
                <a:solidFill>
                  <a:schemeClr val="bg1"/>
                </a:solidFill>
              </a:rPr>
              <a:t>hơn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và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dùng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lệnh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kiện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4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1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91E97C7-4033-4BE8-8870-DBA1171C8BC3}"/>
              </a:ext>
            </a:extLst>
          </p:cNvPr>
          <p:cNvGrpSpPr/>
          <p:nvPr/>
        </p:nvGrpSpPr>
        <p:grpSpPr>
          <a:xfrm>
            <a:off x="3493070" y="680182"/>
            <a:ext cx="5225163" cy="5452423"/>
            <a:chOff x="3493050" y="738971"/>
            <a:chExt cx="5225163" cy="54524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F57A732-BA7D-4EA3-8041-0E55EF497B8B}"/>
                </a:ext>
              </a:extLst>
            </p:cNvPr>
            <p:cNvSpPr/>
            <p:nvPr/>
          </p:nvSpPr>
          <p:spPr>
            <a:xfrm>
              <a:off x="3493070" y="738971"/>
              <a:ext cx="5225143" cy="5452423"/>
            </a:xfrm>
            <a:prstGeom prst="roundRect">
              <a:avLst>
                <a:gd name="adj" fmla="val 2917"/>
              </a:avLst>
            </a:prstGeom>
            <a:solidFill>
              <a:srgbClr val="292A2C"/>
            </a:solidFill>
            <a:ln>
              <a:solidFill>
                <a:srgbClr val="343434"/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F85D40-2E05-4213-B626-C711CA9A9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8219" t="20703" r="32947" b="75684"/>
            <a:stretch/>
          </p:blipFill>
          <p:spPr>
            <a:xfrm>
              <a:off x="7045216" y="1571808"/>
              <a:ext cx="1110343" cy="255473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701729-5040-4BFE-BCEB-27DDE8056053}"/>
                </a:ext>
              </a:extLst>
            </p:cNvPr>
            <p:cNvSpPr/>
            <p:nvPr/>
          </p:nvSpPr>
          <p:spPr>
            <a:xfrm>
              <a:off x="3785422" y="924012"/>
              <a:ext cx="4704825" cy="387767"/>
            </a:xfrm>
            <a:prstGeom prst="roundRect">
              <a:avLst>
                <a:gd name="adj" fmla="val 11157"/>
              </a:avLst>
            </a:prstGeom>
            <a:solidFill>
              <a:srgbClr val="222222"/>
            </a:solidFill>
            <a:ln>
              <a:solidFill>
                <a:srgbClr val="31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4C7C75-3AE9-4669-8646-66D20C5A3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2108" t="13370" r="53669" b="83549"/>
            <a:stretch/>
          </p:blipFill>
          <p:spPr>
            <a:xfrm>
              <a:off x="3903301" y="987305"/>
              <a:ext cx="1854765" cy="225989"/>
            </a:xfrm>
            <a:prstGeom prst="rect">
              <a:avLst/>
            </a:prstGeom>
          </p:spPr>
        </p:pic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E1C393A6-AF3B-4D4C-8E74-AB35D5EC3DEF}"/>
                </a:ext>
              </a:extLst>
            </p:cNvPr>
            <p:cNvSpPr/>
            <p:nvPr/>
          </p:nvSpPr>
          <p:spPr>
            <a:xfrm flipV="1">
              <a:off x="3785422" y="1288919"/>
              <a:ext cx="4704825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F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DF79E4-6B89-4A8F-BA65-7B1CF2FEA10B}"/>
                </a:ext>
              </a:extLst>
            </p:cNvPr>
            <p:cNvSpPr txBox="1"/>
            <p:nvPr/>
          </p:nvSpPr>
          <p:spPr>
            <a:xfrm>
              <a:off x="3877378" y="1448647"/>
              <a:ext cx="1110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7F7F7"/>
                  </a:solidFill>
                </a:rPr>
                <a:t>Đã ghim</a:t>
              </a:r>
              <a:endParaRPr lang="vi-VN" sz="1400">
                <a:solidFill>
                  <a:srgbClr val="F7F7F7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67F86B8-D33E-4477-8DE1-5B898A306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1049" t="24782" r="29375" b="36203"/>
            <a:stretch/>
          </p:blipFill>
          <p:spPr>
            <a:xfrm>
              <a:off x="3877379" y="1951277"/>
              <a:ext cx="4612868" cy="2557840"/>
            </a:xfrm>
            <a:prstGeom prst="rect">
              <a:avLst/>
            </a:prstGeom>
          </p:spPr>
        </p:pic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63F5D63A-6C4A-4473-9499-193F4736BFFA}"/>
                </a:ext>
              </a:extLst>
            </p:cNvPr>
            <p:cNvSpPr/>
            <p:nvPr/>
          </p:nvSpPr>
          <p:spPr>
            <a:xfrm rot="10800000">
              <a:off x="3493050" y="5596321"/>
              <a:ext cx="5225162" cy="595073"/>
            </a:xfrm>
            <a:prstGeom prst="round2SameRect">
              <a:avLst>
                <a:gd name="adj1" fmla="val 32064"/>
                <a:gd name="adj2" fmla="val 0"/>
              </a:avLst>
            </a:prstGeom>
            <a:solidFill>
              <a:srgbClr val="222123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803EAB4-F956-44E4-87DB-98F77116D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117" t="86545" r="32577" b="7877"/>
            <a:stretch/>
          </p:blipFill>
          <p:spPr>
            <a:xfrm>
              <a:off x="8008882" y="5649638"/>
              <a:ext cx="378373" cy="514818"/>
            </a:xfrm>
            <a:prstGeom prst="rect">
              <a:avLst/>
            </a:pr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0E4E97-D436-4DA6-83BA-56F89C21BC08}"/>
                </a:ext>
              </a:extLst>
            </p:cNvPr>
            <p:cNvSpPr/>
            <p:nvPr/>
          </p:nvSpPr>
          <p:spPr>
            <a:xfrm>
              <a:off x="3977538" y="5734823"/>
              <a:ext cx="378373" cy="369332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B01CF3-756D-410B-B69B-F664E92D9B89}"/>
                </a:ext>
              </a:extLst>
            </p:cNvPr>
            <p:cNvSpPr txBox="1"/>
            <p:nvPr/>
          </p:nvSpPr>
          <p:spPr>
            <a:xfrm>
              <a:off x="4391808" y="5720487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Group Name</a:t>
              </a:r>
              <a:endParaRPr lang="vi-VN" b="1">
                <a:solidFill>
                  <a:schemeClr val="bg1"/>
                </a:solidFill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A71DF02-3ABB-4D5F-ADDE-CC726EEBE63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89840"/>
          <a:stretch/>
        </p:blipFill>
        <p:spPr>
          <a:xfrm>
            <a:off x="-20" y="6191394"/>
            <a:ext cx="12192000" cy="696752"/>
          </a:xfrm>
          <a:prstGeom prst="rect">
            <a:avLst/>
          </a:prstGeom>
        </p:spPr>
      </p:pic>
      <p:pic>
        <p:nvPicPr>
          <p:cNvPr id="68" name="Nút Star">
            <a:extLst>
              <a:ext uri="{FF2B5EF4-FFF2-40B4-BE49-F238E27FC236}">
                <a16:creationId xmlns:a16="http://schemas.microsoft.com/office/drawing/2014/main" id="{3FF5198B-AA1E-48DF-B0AF-ECB1916822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5190" b="99466" l="35898" r="38404">
                        <a14:foregroundMark x1="37708" y1="96667" x2="37708" y2="96667"/>
                        <a14:foregroundMark x1="37604" y1="98056" x2="37604" y2="98056"/>
                        <a14:foregroundMark x1="36719" y1="98148" x2="36719" y2="98148"/>
                        <a14:foregroundMark x1="36875" y1="97315" x2="36875" y2="97315"/>
                      </a14:backgroundRemoval>
                    </a14:imgEffect>
                  </a14:imgLayer>
                </a14:imgProps>
              </a:ext>
            </a:extLst>
          </a:blip>
          <a:srcRect l="35585" t="94655" r="61283"/>
          <a:stretch/>
        </p:blipFill>
        <p:spPr>
          <a:xfrm>
            <a:off x="4268795" y="6308971"/>
            <a:ext cx="619879" cy="59507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77AF0AB-DCC6-42A0-8D45-6CDE80BE46A0}"/>
              </a:ext>
            </a:extLst>
          </p:cNvPr>
          <p:cNvSpPr txBox="1"/>
          <p:nvPr/>
        </p:nvSpPr>
        <p:spPr>
          <a:xfrm>
            <a:off x="10916902" y="6401391"/>
            <a:ext cx="939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00:00</a:t>
            </a:r>
          </a:p>
          <a:p>
            <a:pPr algn="r"/>
            <a:r>
              <a:rPr lang="en-US" sz="1100">
                <a:solidFill>
                  <a:schemeClr val="bg1"/>
                </a:solidFill>
              </a:rPr>
              <a:t>08/08/2021</a:t>
            </a:r>
            <a:endParaRPr lang="vi-VN" sz="1100">
              <a:solidFill>
                <a:schemeClr val="bg1"/>
              </a:solidFill>
            </a:endParaRPr>
          </a:p>
        </p:txBody>
      </p:sp>
      <p:pic>
        <p:nvPicPr>
          <p:cNvPr id="69" name="Tắt máy">
            <a:extLst>
              <a:ext uri="{FF2B5EF4-FFF2-40B4-BE49-F238E27FC236}">
                <a16:creationId xmlns:a16="http://schemas.microsoft.com/office/drawing/2014/main" id="{0F8C448B-6495-481F-94ED-387182FB8C4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5117" t="86545" r="32577" b="7877"/>
          <a:stretch/>
        </p:blipFill>
        <p:spPr>
          <a:xfrm>
            <a:off x="7985194" y="5595771"/>
            <a:ext cx="378373" cy="51481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F035DB8-7355-4FB9-9AEB-E584910FE976}"/>
              </a:ext>
            </a:extLst>
          </p:cNvPr>
          <p:cNvGrpSpPr/>
          <p:nvPr/>
        </p:nvGrpSpPr>
        <p:grpSpPr>
          <a:xfrm>
            <a:off x="7045255" y="4963241"/>
            <a:ext cx="1552226" cy="515502"/>
            <a:chOff x="7045255" y="4963241"/>
            <a:chExt cx="1552226" cy="51550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71D0B22-04D9-42CB-8CB5-970AB9A74A93}"/>
                </a:ext>
              </a:extLst>
            </p:cNvPr>
            <p:cNvSpPr/>
            <p:nvPr/>
          </p:nvSpPr>
          <p:spPr>
            <a:xfrm>
              <a:off x="7045255" y="4963241"/>
              <a:ext cx="1552226" cy="515502"/>
            </a:xfrm>
            <a:prstGeom prst="roundRect">
              <a:avLst>
                <a:gd name="adj" fmla="val 9612"/>
              </a:avLst>
            </a:prstGeom>
            <a:solidFill>
              <a:srgbClr val="222222"/>
            </a:solidFill>
            <a:ln>
              <a:solidFill>
                <a:srgbClr val="343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B823DF9-825B-4A36-8721-AD0863F4F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087" t="87990" r="32607" b="8998"/>
            <a:stretch/>
          </p:blipFill>
          <p:spPr>
            <a:xfrm>
              <a:off x="7121565" y="5095180"/>
              <a:ext cx="378373" cy="278014"/>
            </a:xfrm>
            <a:prstGeom prst="rect">
              <a:avLst/>
            </a:prstGeom>
          </p:spPr>
        </p:pic>
        <p:sp>
          <p:nvSpPr>
            <p:cNvPr id="72" name="TextBox 71">
              <a:hlinkClick r:id="rId26" action="ppaction://hlinksldjump"/>
              <a:extLst>
                <a:ext uri="{FF2B5EF4-FFF2-40B4-BE49-F238E27FC236}">
                  <a16:creationId xmlns:a16="http://schemas.microsoft.com/office/drawing/2014/main" id="{E5498926-C491-4EB5-A90E-DDCC79E933B4}"/>
                </a:ext>
              </a:extLst>
            </p:cNvPr>
            <p:cNvSpPr txBox="1"/>
            <p:nvPr/>
          </p:nvSpPr>
          <p:spPr>
            <a:xfrm>
              <a:off x="7366696" y="5049521"/>
              <a:ext cx="1186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7F7F7"/>
                  </a:solidFill>
                </a:rPr>
                <a:t>Kết thúc</a:t>
              </a:r>
              <a:endParaRPr lang="vi-VN">
                <a:solidFill>
                  <a:srgbClr val="F7F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1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4987996" y="1838432"/>
            <a:ext cx="2216008" cy="189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3077497" y="3733800"/>
            <a:ext cx="6322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THANKS FOR WATCHING!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63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-685800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514BEEC-0E0F-452F-BEDA-A39333D9E26E}"/>
              </a:ext>
            </a:extLst>
          </p:cNvPr>
          <p:cNvSpPr txBox="1"/>
          <p:nvPr/>
        </p:nvSpPr>
        <p:spPr>
          <a:xfrm>
            <a:off x="4409952" y="3004048"/>
            <a:ext cx="337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Hoàng</a:t>
            </a:r>
            <a:r>
              <a:rPr lang="en-US" sz="4000" b="1" dirty="0">
                <a:solidFill>
                  <a:schemeClr val="bg1"/>
                </a:solidFill>
              </a:rPr>
              <a:t> Anh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67C61A-F3FF-40E8-9719-F1E3D337F770}"/>
              </a:ext>
            </a:extLst>
          </p:cNvPr>
          <p:cNvSpPr/>
          <p:nvPr/>
        </p:nvSpPr>
        <p:spPr>
          <a:xfrm>
            <a:off x="4045525" y="3899572"/>
            <a:ext cx="4100945" cy="504179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60DE-9A56-420C-AEC9-A203E7EDD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/>
        </p:blipFill>
        <p:spPr>
          <a:xfrm>
            <a:off x="9245412" y="6275670"/>
            <a:ext cx="732502" cy="319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BA79-BEDB-4AED-8361-EC2A160D8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/>
        </p:blipFill>
        <p:spPr>
          <a:xfrm>
            <a:off x="11301572" y="6235028"/>
            <a:ext cx="406601" cy="36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6F6AF-0130-45F2-BFEF-61CD7B51F6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/>
        </p:blipFill>
        <p:spPr>
          <a:xfrm>
            <a:off x="10741307" y="6235338"/>
            <a:ext cx="327483" cy="362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F417DE-CF7A-43A7-AA8A-93B374FB92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/>
        </p:blipFill>
        <p:spPr>
          <a:xfrm>
            <a:off x="10061153" y="6195135"/>
            <a:ext cx="480791" cy="49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04B0-8CDC-486C-A58B-E6E07D480461}"/>
              </a:ext>
            </a:extLst>
          </p:cNvPr>
          <p:cNvSpPr txBox="1"/>
          <p:nvPr/>
        </p:nvSpPr>
        <p:spPr>
          <a:xfrm>
            <a:off x="4221126" y="3987209"/>
            <a:ext cx="35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••••••••••••••••••••••</a:t>
            </a:r>
            <a:endParaRPr lang="vi-VN">
              <a:solidFill>
                <a:schemeClr val="bg1"/>
              </a:solidFill>
            </a:endParaRPr>
          </a:p>
        </p:txBody>
      </p:sp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6EB9E343-EDDA-4A0D-A54B-6174A7DFA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3" b="97613" l="3161" r="95690">
                        <a14:foregroundMark x1="5172" y1="6631" x2="11782" y2="12467"/>
                        <a14:foregroundMark x1="3161" y1="2653" x2="3161" y2="2653"/>
                        <a14:foregroundMark x1="59195" y1="38992" x2="69253" y2="60212"/>
                        <a14:foregroundMark x1="44540" y1="41379" x2="54598" y2="56764"/>
                        <a14:foregroundMark x1="30460" y1="35544" x2="56034" y2="62599"/>
                        <a14:foregroundMark x1="25575" y1="30239" x2="45690" y2="54907"/>
                        <a14:foregroundMark x1="23276" y1="14058" x2="27299" y2="32095"/>
                        <a14:foregroundMark x1="27299" y1="32095" x2="34195" y2="44032"/>
                        <a14:foregroundMark x1="68678" y1="70822" x2="77586" y2="81167"/>
                        <a14:foregroundMark x1="78161" y1="88064" x2="82184" y2="91247"/>
                        <a14:foregroundMark x1="88793" y1="83554" x2="92241" y2="88859"/>
                        <a14:foregroundMark x1="95977" y1="86737" x2="95977" y2="86737"/>
                        <a14:foregroundMark x1="85632" y1="97613" x2="86782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06" y="4231809"/>
            <a:ext cx="310559" cy="33643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BA1448-B4FC-4647-B7B2-7D2F5959CD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62" y="3181763"/>
            <a:ext cx="1074269" cy="6042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E21C29-BBFE-4A16-855B-DF043D4511F0}"/>
              </a:ext>
            </a:extLst>
          </p:cNvPr>
          <p:cNvSpPr txBox="1"/>
          <p:nvPr/>
        </p:nvSpPr>
        <p:spPr>
          <a:xfrm>
            <a:off x="3804211" y="3778819"/>
            <a:ext cx="461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Bất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đồng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bộ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và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cách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xử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lí</a:t>
            </a:r>
            <a:endParaRPr lang="vi-VN" sz="2800" b="1" dirty="0">
              <a:solidFill>
                <a:schemeClr val="bg1"/>
              </a:solidFill>
            </a:endParaRPr>
          </a:p>
        </p:txBody>
      </p:sp>
      <p:pic>
        <p:nvPicPr>
          <p:cNvPr id="7" name="Hình ảnh 6" descr="Ảnh có chứa người, ngoài trời&#10;&#10;Mô tả được tạo tự động">
            <a:extLst>
              <a:ext uri="{FF2B5EF4-FFF2-40B4-BE49-F238E27FC236}">
                <a16:creationId xmlns:a16="http://schemas.microsoft.com/office/drawing/2014/main" id="{27159623-4B9F-40F6-ADBF-8463006B3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69" y="782587"/>
            <a:ext cx="2050614" cy="2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2000">
        <p159:morph option="byObject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31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31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31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6" grpId="0" build="allAtOnce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4167562" y="3760368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VN Pay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6785429" y="3633594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Lê </a:t>
              </a:r>
              <a:r>
                <a:rPr lang="en-US" sz="1600" dirty="0" err="1">
                  <a:solidFill>
                    <a:schemeClr val="bg1"/>
                  </a:solidFill>
                </a:rPr>
                <a:t>Hoàng</a:t>
              </a:r>
              <a:r>
                <a:rPr lang="en-US" sz="1600" dirty="0">
                  <a:solidFill>
                    <a:schemeClr val="bg1"/>
                  </a:solidFill>
                </a:rPr>
                <a:t> Anh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5481558" y="2466503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Bất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đồng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bộ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và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cách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xử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lí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9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0BE4CD-E49A-43C3-92EA-4ED362B0F9C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57396" y="1890359"/>
            <a:ext cx="2078982" cy="18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7D7091-1590-47E4-A0DD-12DD9CC8E4B9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46622" y="1213294"/>
            <a:ext cx="2078982" cy="18424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3815644" y="2856578"/>
            <a:ext cx="534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Người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trình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bày</a:t>
            </a:r>
            <a:r>
              <a:rPr lang="en-US" sz="2400" b="1" dirty="0">
                <a:solidFill>
                  <a:schemeClr val="bg1"/>
                </a:solidFill>
              </a:rPr>
              <a:t>: Lê </a:t>
            </a:r>
            <a:r>
              <a:rPr lang="en-US" sz="2400" b="1" dirty="0" err="1">
                <a:solidFill>
                  <a:schemeClr val="bg1"/>
                </a:solidFill>
              </a:rPr>
              <a:t>Hoàng</a:t>
            </a:r>
            <a:r>
              <a:rPr lang="en-US" sz="2400" b="1" dirty="0">
                <a:solidFill>
                  <a:schemeClr val="bg1"/>
                </a:solidFill>
              </a:rPr>
              <a:t> Anh</a:t>
            </a:r>
            <a:endParaRPr lang="vi-V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219196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143689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42FD6-7998-46BC-A11E-BEE240076A32}"/>
              </a:ext>
            </a:extLst>
          </p:cNvPr>
          <p:cNvSpPr txBox="1"/>
          <p:nvPr/>
        </p:nvSpPr>
        <p:spPr>
          <a:xfrm>
            <a:off x="3459238" y="3174679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</a:rPr>
              <a:t>Bất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đồng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bộ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và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cách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xử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lí</a:t>
            </a:r>
            <a:endParaRPr lang="vi-V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45B32E-2169-4B23-9550-DA01852F1137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79862-215A-471E-B0B6-A22BB93DB34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2954D5-80F8-4CFC-B42F-A5AFDED3A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81677-40C5-4B3A-92B7-26884E5D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2AA1AE-0226-49D5-A4BA-4AB06E408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9942A7-4A09-45DF-8E8C-2D9234813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E8367-FFF6-4CF7-9550-4154F1FF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440231-4309-43DE-9033-BB7FD944D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70FCB-8336-4A49-8254-1FACAB479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2C73D5-44BE-4EA4-A1F0-E3E994A4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D1C697-2E23-4B41-90A8-6D0B16A57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9D38AF-A4E7-4C67-B02D-479372B8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51401-7D80-4D2F-9C06-4072EA08D4C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02BE3-D550-4705-8A03-F16174C04F55}"/>
              </a:ext>
            </a:extLst>
          </p:cNvPr>
          <p:cNvSpPr/>
          <p:nvPr/>
        </p:nvSpPr>
        <p:spPr>
          <a:xfrm>
            <a:off x="846443" y="468431"/>
            <a:ext cx="11345538" cy="2830581"/>
          </a:xfrm>
          <a:prstGeom prst="roundRect">
            <a:avLst>
              <a:gd name="adj" fmla="val 2375"/>
            </a:avLst>
          </a:prstGeom>
          <a:blipFill dpi="0" rotWithShape="1">
            <a:blip r:embed="rId1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25" t="-77354" r="-225" b="-490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3F8B8-EB08-4DB5-BD3C-2605F7373CBE}"/>
              </a:ext>
            </a:extLst>
          </p:cNvPr>
          <p:cNvSpPr txBox="1"/>
          <p:nvPr/>
        </p:nvSpPr>
        <p:spPr>
          <a:xfrm>
            <a:off x="998645" y="2658875"/>
            <a:ext cx="655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Bất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đồng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bộ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và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cách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xử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lí</a:t>
            </a:r>
            <a:endParaRPr lang="vi-VN" sz="3600" b="1" dirty="0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832810" y="3295633"/>
            <a:ext cx="11359189" cy="2992613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863970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hlinkClick r:id="rId16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5858498" y="-5858499"/>
            <a:ext cx="468431" cy="1218542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133122" y="21023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1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402483" y="33740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A9B4A3-3DA0-47C4-8AFC-2079301E7DC4}"/>
              </a:ext>
            </a:extLst>
          </p:cNvPr>
          <p:cNvGrpSpPr/>
          <p:nvPr/>
        </p:nvGrpSpPr>
        <p:grpSpPr>
          <a:xfrm>
            <a:off x="1213449" y="3524343"/>
            <a:ext cx="2103492" cy="2649267"/>
            <a:chOff x="4076346" y="3457122"/>
            <a:chExt cx="2103492" cy="264926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7DAE3A6-C772-4E15-BE8F-CF5A036AE695}"/>
                </a:ext>
              </a:extLst>
            </p:cNvPr>
            <p:cNvSpPr/>
            <p:nvPr/>
          </p:nvSpPr>
          <p:spPr>
            <a:xfrm>
              <a:off x="4076346" y="3457122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0BCAB-19BD-454C-BF5D-92FD49E9D0BD}"/>
                </a:ext>
              </a:extLst>
            </p:cNvPr>
            <p:cNvSpPr txBox="1"/>
            <p:nvPr/>
          </p:nvSpPr>
          <p:spPr>
            <a:xfrm>
              <a:off x="4084694" y="573253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56D60D-8391-4EFE-BD39-FF5F96A9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4183572" y="5329359"/>
              <a:ext cx="731846" cy="27928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D0B6AC-C1C2-4780-93D3-2D0D1EE0B4B6}"/>
                </a:ext>
              </a:extLst>
            </p:cNvPr>
            <p:cNvSpPr txBox="1"/>
            <p:nvPr/>
          </p:nvSpPr>
          <p:spPr>
            <a:xfrm>
              <a:off x="4389429" y="4915838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7F7F7"/>
                  </a:solidFill>
                </a:rPr>
                <a:t>Bất</a:t>
              </a:r>
              <a:r>
                <a:rPr lang="en-US" dirty="0">
                  <a:solidFill>
                    <a:srgbClr val="F7F7F7"/>
                  </a:solidFill>
                </a:rPr>
                <a:t> </a:t>
              </a:r>
              <a:r>
                <a:rPr lang="en-US" dirty="0" err="1">
                  <a:solidFill>
                    <a:srgbClr val="F7F7F7"/>
                  </a:solidFill>
                </a:rPr>
                <a:t>đồng</a:t>
              </a:r>
              <a:r>
                <a:rPr lang="en-US" dirty="0">
                  <a:solidFill>
                    <a:srgbClr val="F7F7F7"/>
                  </a:solidFill>
                </a:rPr>
                <a:t> </a:t>
              </a:r>
              <a:r>
                <a:rPr lang="en-US" dirty="0" err="1">
                  <a:solidFill>
                    <a:srgbClr val="F7F7F7"/>
                  </a:solidFill>
                </a:rPr>
                <a:t>bộ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5023AB61-87B3-4841-83B2-D0511FE4B1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95" y="3809825"/>
            <a:ext cx="1321800" cy="8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1047</Words>
  <Application>Microsoft Office PowerPoint</Application>
  <PresentationFormat>Màn hình rộng</PresentationFormat>
  <Paragraphs>170</Paragraphs>
  <Slides>19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LE HOANG ANH 20182337</cp:lastModifiedBy>
  <cp:revision>41</cp:revision>
  <dcterms:created xsi:type="dcterms:W3CDTF">2021-08-08T02:47:17Z</dcterms:created>
  <dcterms:modified xsi:type="dcterms:W3CDTF">2021-09-30T04:57:00Z</dcterms:modified>
</cp:coreProperties>
</file>